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64" r:id="rId3"/>
    <p:sldId id="261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DBF6F199-69C3-4BC6-9102-BE65C52A859E}">
          <p14:sldIdLst>
            <p14:sldId id="269"/>
            <p14:sldId id="264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5536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673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5383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2517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0517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997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985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648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4061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6271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764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34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emf"/><Relationship Id="rId18" Type="http://schemas.openxmlformats.org/officeDocument/2006/relationships/image" Target="../media/image17.emf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7" Type="http://schemas.openxmlformats.org/officeDocument/2006/relationships/image" Target="../media/image6.jpeg"/><Relationship Id="rId12" Type="http://schemas.openxmlformats.org/officeDocument/2006/relationships/image" Target="../media/image11.emf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emf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emf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22.jpeg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png"/><Relationship Id="rId5" Type="http://schemas.openxmlformats.org/officeDocument/2006/relationships/image" Target="../media/image2.jpeg"/><Relationship Id="rId15" Type="http://schemas.openxmlformats.org/officeDocument/2006/relationships/image" Target="../media/image33.jpeg"/><Relationship Id="rId10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27.png"/><Relationship Id="rId14" Type="http://schemas.openxmlformats.org/officeDocument/2006/relationships/image" Target="../media/image3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2" Type="http://schemas.openxmlformats.org/officeDocument/2006/relationships/hyperlink" Target="https://oneplanetschool.wwf.it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2.jpe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AD0CFAE-73A3-639F-8F34-DE1DAB960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07810"/>
            <a:ext cx="9144000" cy="85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758649E-55B4-5F80-BD0F-F5F4627A0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920" y="165584"/>
            <a:ext cx="1698283" cy="85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 descr="Immagine che contiene testo, schermata, grafica, poster&#10;&#10;Descrizione generata automaticamente">
            <a:extLst>
              <a:ext uri="{FF2B5EF4-FFF2-40B4-BE49-F238E27FC236}">
                <a16:creationId xmlns:a16="http://schemas.microsoft.com/office/drawing/2014/main" id="{63ED39E3-C03F-2AC7-315E-0744778235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5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8355" y="196331"/>
            <a:ext cx="4651614" cy="5720681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8F72424B-715E-7632-8D58-4D4FD5004C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450" y="1378445"/>
            <a:ext cx="2849799" cy="39583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7335A4CC-0D0A-AF38-665C-68168E8092B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450" y="1374779"/>
            <a:ext cx="2837080" cy="39620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DCA0711E-6DF3-ACAA-4BFC-03F5A9C1F83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450" y="1368126"/>
            <a:ext cx="2849799" cy="39687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Immagine 17" descr="Immagine che contiene pianta, persona, acqua, aria aperta&#10;&#10;Descrizione generata automaticamente">
            <a:extLst>
              <a:ext uri="{FF2B5EF4-FFF2-40B4-BE49-F238E27FC236}">
                <a16:creationId xmlns:a16="http://schemas.microsoft.com/office/drawing/2014/main" id="{FFC02683-1F72-34CA-059A-69C001C0DBF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6992" y="1623617"/>
            <a:ext cx="4341187" cy="32558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0" name="Immagine 19" descr="Immagine che contiene Attrezzatura da immersione, aria aperta, subacqueo, Divemaster&#10;&#10;Descrizione generata automaticamente">
            <a:extLst>
              <a:ext uri="{FF2B5EF4-FFF2-40B4-BE49-F238E27FC236}">
                <a16:creationId xmlns:a16="http://schemas.microsoft.com/office/drawing/2014/main" id="{2FCA386F-3D1E-E5B7-B254-E3AA545278B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4272" y="1623617"/>
            <a:ext cx="4341193" cy="32558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1" name="Immagine 20" descr="Immagine che contiene aria aperta, cielo, acqua, barca&#10;&#10;Descrizione generata automaticamente">
            <a:extLst>
              <a:ext uri="{FF2B5EF4-FFF2-40B4-BE49-F238E27FC236}">
                <a16:creationId xmlns:a16="http://schemas.microsoft.com/office/drawing/2014/main" id="{7A64B540-7E30-AD6F-6205-3ADF5DB6DEB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1553" y="1623616"/>
            <a:ext cx="4366626" cy="32787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0EE6C8F8-C7D4-AF26-5128-5C156EB4821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4272" y="1623615"/>
            <a:ext cx="4342764" cy="32558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1A246369-FC2C-76DB-35C5-30E895A1C75D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8834" y="1638823"/>
            <a:ext cx="4366626" cy="32749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30622711-5930-7ED7-88BA-7A1100FF0BA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268"/>
          <a:stretch/>
        </p:blipFill>
        <p:spPr>
          <a:xfrm>
            <a:off x="4052474" y="1654226"/>
            <a:ext cx="4379345" cy="32252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9DBF0639-6BEA-1C94-D40D-854A699E86B7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8478" y="1632549"/>
            <a:ext cx="4412776" cy="32875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09FD962E-4013-2088-F2FE-9F7E049EF219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8479" y="1654227"/>
            <a:ext cx="4412775" cy="32875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BBC50050-6934-5DDF-3A61-18E582517D4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75396" y="1612187"/>
            <a:ext cx="3584378" cy="33433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D297BB51-3456-3729-57A2-A54F27BA786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23040" y="1638823"/>
            <a:ext cx="4438214" cy="32724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6" name="Immagine 35">
            <a:extLst>
              <a:ext uri="{FF2B5EF4-FFF2-40B4-BE49-F238E27FC236}">
                <a16:creationId xmlns:a16="http://schemas.microsoft.com/office/drawing/2014/main" id="{D9A89CCC-6A8E-6867-352D-96067C1F1B42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7226" y="1645350"/>
            <a:ext cx="4438214" cy="32658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7" name="Immagine 36" descr="Immagine che contiene aria aperta, pianta, albero, erba&#10;&#10;Descrizione generata automaticamente">
            <a:extLst>
              <a:ext uri="{FF2B5EF4-FFF2-40B4-BE49-F238E27FC236}">
                <a16:creationId xmlns:a16="http://schemas.microsoft.com/office/drawing/2014/main" id="{55F30CBD-0808-64AF-83A5-49EDA7285489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70828" y="1080863"/>
            <a:ext cx="3327542" cy="43642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8" name="Immagine 37">
            <a:extLst>
              <a:ext uri="{FF2B5EF4-FFF2-40B4-BE49-F238E27FC236}">
                <a16:creationId xmlns:a16="http://schemas.microsoft.com/office/drawing/2014/main" id="{B242E630-7FB1-3358-6D5B-A9EBB36CE0EA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7760" y="1584234"/>
            <a:ext cx="4365374" cy="32875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869F6D18-201D-78A9-A985-888B8A74EFEB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18"/>
          <a:stretch/>
        </p:blipFill>
        <p:spPr>
          <a:xfrm>
            <a:off x="4035759" y="1602995"/>
            <a:ext cx="4420253" cy="33082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0" name="Immagine 39">
            <a:extLst>
              <a:ext uri="{FF2B5EF4-FFF2-40B4-BE49-F238E27FC236}">
                <a16:creationId xmlns:a16="http://schemas.microsoft.com/office/drawing/2014/main" id="{F66074D7-E7A1-0197-6890-F49F9FDCE49B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8947" y="1612911"/>
            <a:ext cx="4398800" cy="32963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7628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magine 39" descr="Immagine che contiene uccello, aria aperta, albero, uccello acquatico&#10;&#10;Descrizione generata automaticamente">
            <a:extLst>
              <a:ext uri="{FF2B5EF4-FFF2-40B4-BE49-F238E27FC236}">
                <a16:creationId xmlns:a16="http://schemas.microsoft.com/office/drawing/2014/main" id="{B16840CA-FE3F-128E-4C70-3006231BFF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6572" y="391329"/>
            <a:ext cx="2364368" cy="15229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5" name="Immagine 44" descr="Immagine che contiene interno, testo, televisione, Visualizzatore&#10;&#10;Descrizione generata automaticamente">
            <a:extLst>
              <a:ext uri="{FF2B5EF4-FFF2-40B4-BE49-F238E27FC236}">
                <a16:creationId xmlns:a16="http://schemas.microsoft.com/office/drawing/2014/main" id="{9DA53864-3508-1AAB-705D-65225CBEE8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9350" y="1713987"/>
            <a:ext cx="3427887" cy="228982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2AD0CFAE-73A3-639F-8F34-DE1DAB960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995141"/>
            <a:ext cx="9144000" cy="85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758649E-55B4-5F80-BD0F-F5F4627A0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920" y="213063"/>
            <a:ext cx="1698283" cy="85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11" descr="Immagine che contiene mammifero, scoiattolo, albero, aria aperta&#10;&#10;Descrizione generata automaticamente">
            <a:extLst>
              <a:ext uri="{FF2B5EF4-FFF2-40B4-BE49-F238E27FC236}">
                <a16:creationId xmlns:a16="http://schemas.microsoft.com/office/drawing/2014/main" id="{64BFAEB1-8921-9149-0902-05D8946BE6E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8046" y="1607187"/>
            <a:ext cx="2123703" cy="14510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magine 13" descr="Immagine che contiene mammifero, rettile, tartaruga, testuggine&#10;&#10;Descrizione generata automaticamente">
            <a:extLst>
              <a:ext uri="{FF2B5EF4-FFF2-40B4-BE49-F238E27FC236}">
                <a16:creationId xmlns:a16="http://schemas.microsoft.com/office/drawing/2014/main" id="{7B543C3D-EFA4-FD8A-2DBC-5D835DFDD0C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3444" y="2709331"/>
            <a:ext cx="2167092" cy="14393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magine 15" descr="Immagine che contiene invertebrato, scarafaggio, insetto, parassita&#10;&#10;Descrizione generata automaticamente">
            <a:extLst>
              <a:ext uri="{FF2B5EF4-FFF2-40B4-BE49-F238E27FC236}">
                <a16:creationId xmlns:a16="http://schemas.microsoft.com/office/drawing/2014/main" id="{21A75B42-F6D0-5AF8-22EC-808C24FF6E1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5381" y="62686"/>
            <a:ext cx="2199169" cy="15619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E5093D56-7A45-AAAF-6D16-175FDECE386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609" y="957561"/>
            <a:ext cx="2106594" cy="15128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3" name="Immagine 32" descr="Immagine che contiene aria aperta, vegetazione, Suffrutex, Tappezzante&#10;&#10;Descrizione generata automaticamente">
            <a:extLst>
              <a:ext uri="{FF2B5EF4-FFF2-40B4-BE49-F238E27FC236}">
                <a16:creationId xmlns:a16="http://schemas.microsoft.com/office/drawing/2014/main" id="{7323E8D0-7E59-F51C-C292-9969BCFA4E8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452" y="3687848"/>
            <a:ext cx="1749640" cy="23328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12DFC5C9-4AC4-569D-18F0-C033E14B23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98081" y="3648273"/>
            <a:ext cx="2291931" cy="3604297"/>
          </a:xfrm>
          <a:prstGeom prst="rect">
            <a:avLst/>
          </a:prstGeom>
        </p:spPr>
      </p:pic>
      <p:pic>
        <p:nvPicPr>
          <p:cNvPr id="35" name="Immagine 34" descr="Immagine che contiene aria aperta, albero, Suffrutex, Pianta da seme&#10;&#10;Descrizione generata automaticamente">
            <a:extLst>
              <a:ext uri="{FF2B5EF4-FFF2-40B4-BE49-F238E27FC236}">
                <a16:creationId xmlns:a16="http://schemas.microsoft.com/office/drawing/2014/main" id="{F70DCE54-5B2A-D9F2-9829-302ADD1BDA8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8364" y="3695328"/>
            <a:ext cx="1805282" cy="23328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8" name="Immagine 37" descr="Immagine che contiene aria aperta, cielo, pianta, bocciolo&#10;&#10;Descrizione generata automaticamente">
            <a:extLst>
              <a:ext uri="{FF2B5EF4-FFF2-40B4-BE49-F238E27FC236}">
                <a16:creationId xmlns:a16="http://schemas.microsoft.com/office/drawing/2014/main" id="{A3B6D3A4-DFA2-D003-5F0F-9FB93431F20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3152" y="-27085"/>
            <a:ext cx="2511216" cy="16748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2" name="Immagine 41" descr="Immagine che contiene albero, aria aperta, frutto, cielo&#10;&#10;Descrizione generata automaticamente">
            <a:extLst>
              <a:ext uri="{FF2B5EF4-FFF2-40B4-BE49-F238E27FC236}">
                <a16:creationId xmlns:a16="http://schemas.microsoft.com/office/drawing/2014/main" id="{A8D97B87-42E7-4BAD-03AE-D079897B6D90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846" y="2181971"/>
            <a:ext cx="2199168" cy="15324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3" name="Immagine 42" descr="Immagine che contiene pianta, fiore, aria aperta, viola&#10;&#10;Descrizione generata automaticamente">
            <a:extLst>
              <a:ext uri="{FF2B5EF4-FFF2-40B4-BE49-F238E27FC236}">
                <a16:creationId xmlns:a16="http://schemas.microsoft.com/office/drawing/2014/main" id="{F3A940D3-4B5F-7B2D-487E-8D30784FF5D3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28" y="3264854"/>
            <a:ext cx="2266813" cy="15128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64557014-5707-D332-1AB1-623541CCA71D}"/>
              </a:ext>
            </a:extLst>
          </p:cNvPr>
          <p:cNvSpPr txBox="1"/>
          <p:nvPr/>
        </p:nvSpPr>
        <p:spPr>
          <a:xfrm>
            <a:off x="0" y="6011762"/>
            <a:ext cx="67177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i="1" dirty="0"/>
              <a:t>Si ringrazia per le immagini Francesco Tomasinelli, Raffaella Fiore e Guido Brusa.</a:t>
            </a:r>
          </a:p>
        </p:txBody>
      </p:sp>
      <p:pic>
        <p:nvPicPr>
          <p:cNvPr id="47" name="Immagine 46" descr="Immagine che contiene invertebrato, crostaceo, aria aperta, gambero&#10;&#10;Descrizione generata automaticamente">
            <a:extLst>
              <a:ext uri="{FF2B5EF4-FFF2-40B4-BE49-F238E27FC236}">
                <a16:creationId xmlns:a16="http://schemas.microsoft.com/office/drawing/2014/main" id="{C265C58A-075B-26DD-2FA9-5EEDE9F72DA0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0849" y="3760792"/>
            <a:ext cx="2362206" cy="15746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35180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5">
            <a:extLst>
              <a:ext uri="{FF2B5EF4-FFF2-40B4-BE49-F238E27FC236}">
                <a16:creationId xmlns:a16="http://schemas.microsoft.com/office/drawing/2014/main" id="{33E72FA3-BD00-444A-AD9B-E6C3D069C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810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EF17AA4-F1B2-6A72-E78D-FDF61074F85B}"/>
              </a:ext>
            </a:extLst>
          </p:cNvPr>
          <p:cNvSpPr txBox="1"/>
          <p:nvPr/>
        </p:nvSpPr>
        <p:spPr>
          <a:xfrm>
            <a:off x="3777916" y="4196732"/>
            <a:ext cx="4693787" cy="9600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1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Diffusione</a:t>
            </a:r>
            <a:r>
              <a:rPr lang="en-US" sz="2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mediante</a:t>
            </a:r>
            <a:r>
              <a:rPr lang="en-US" sz="2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2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siti</a:t>
            </a:r>
            <a:r>
              <a:rPr lang="en-US" sz="2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di </a:t>
            </a:r>
            <a:r>
              <a:rPr lang="en-US" sz="21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progetto</a:t>
            </a:r>
            <a:r>
              <a:rPr lang="en-US" sz="2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 </a:t>
            </a:r>
            <a:r>
              <a:rPr lang="en-US" sz="21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tramite</a:t>
            </a:r>
            <a:r>
              <a:rPr lang="en-US" sz="2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la </a:t>
            </a:r>
            <a:r>
              <a:rPr lang="en-US" sz="2100" b="1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piattaforma</a:t>
            </a:r>
            <a:r>
              <a:rPr lang="en-US" sz="21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del WWF One Planet School: </a:t>
            </a:r>
            <a:r>
              <a:rPr lang="en-US" sz="2100" b="1" u="sng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  <a:hlinkClick r:id="rId2"/>
              </a:rPr>
              <a:t>https://oneplanetschool.wwf.it/</a:t>
            </a:r>
            <a:endParaRPr lang="en-US" sz="2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AD0CFAE-73A3-639F-8F34-DE1DAB960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9055" y="5899242"/>
            <a:ext cx="8843554" cy="81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B6A03EBD-C735-58D5-179A-DB52D286B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920" y="165584"/>
            <a:ext cx="1698283" cy="85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uppo 23">
            <a:extLst>
              <a:ext uri="{FF2B5EF4-FFF2-40B4-BE49-F238E27FC236}">
                <a16:creationId xmlns:a16="http://schemas.microsoft.com/office/drawing/2014/main" id="{65090E21-AFE6-9036-8A31-A88DDE12162C}"/>
              </a:ext>
            </a:extLst>
          </p:cNvPr>
          <p:cNvGrpSpPr/>
          <p:nvPr/>
        </p:nvGrpSpPr>
        <p:grpSpPr>
          <a:xfrm>
            <a:off x="3034868" y="341681"/>
            <a:ext cx="5841549" cy="3657971"/>
            <a:chOff x="3034868" y="341681"/>
            <a:chExt cx="5841549" cy="3657971"/>
          </a:xfrm>
        </p:grpSpPr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94736406-4D50-89DF-C25A-1161CA7E8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34868" y="341681"/>
              <a:ext cx="2844597" cy="1606669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8E4EFD9F-EC46-533E-0A1F-E693EAE735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34868" y="2373896"/>
              <a:ext cx="2844597" cy="1598627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348174C8-89E9-5BB6-6DF5-F23F01D251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31819" y="2346766"/>
              <a:ext cx="2844598" cy="1652886"/>
            </a:xfrm>
            <a:prstGeom prst="rect">
              <a:avLst/>
            </a:prstGeom>
          </p:spPr>
        </p:pic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277F6DF6-0465-5D7F-9A8A-8D5A5C58E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31818" y="411852"/>
              <a:ext cx="2844597" cy="1552849"/>
            </a:xfrm>
            <a:prstGeom prst="rect">
              <a:avLst/>
            </a:prstGeom>
          </p:spPr>
        </p:pic>
      </p:grpSp>
      <p:pic>
        <p:nvPicPr>
          <p:cNvPr id="25" name="Immagine 24">
            <a:extLst>
              <a:ext uri="{FF2B5EF4-FFF2-40B4-BE49-F238E27FC236}">
                <a16:creationId xmlns:a16="http://schemas.microsoft.com/office/drawing/2014/main" id="{D63CF502-A4E3-750D-DFB0-C278ACB6467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70346" y="343574"/>
            <a:ext cx="6122944" cy="3657970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14052CB7-CB62-9B55-0DDB-FE8B89BDD2DA}"/>
              </a:ext>
            </a:extLst>
          </p:cNvPr>
          <p:cNvSpPr txBox="1"/>
          <p:nvPr/>
        </p:nvSpPr>
        <p:spPr>
          <a:xfrm>
            <a:off x="27855" y="1145015"/>
            <a:ext cx="2940948" cy="6367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Incontri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con </a:t>
            </a: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settori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professionali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specifici</a:t>
            </a:r>
            <a:endParaRPr lang="en-US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1" name="Immagine 30" descr="Immagine che contiene testo, schermata, pianta, aria aperta&#10;&#10;Descrizione generata automaticamente">
            <a:extLst>
              <a:ext uri="{FF2B5EF4-FFF2-40B4-BE49-F238E27FC236}">
                <a16:creationId xmlns:a16="http://schemas.microsoft.com/office/drawing/2014/main" id="{63EF3118-FF96-512F-7D16-4AF2297368A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505" y="1856298"/>
            <a:ext cx="2170156" cy="303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80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389</TotalTime>
  <Words>43</Words>
  <Application>Microsoft Office PowerPoint</Application>
  <PresentationFormat>Presentazione su schermo (4:3)</PresentationFormat>
  <Paragraphs>4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Marzia Cont</dc:creator>
  <cp:lastModifiedBy>Luciano Muhlbauer</cp:lastModifiedBy>
  <cp:revision>4</cp:revision>
  <dcterms:created xsi:type="dcterms:W3CDTF">2023-09-29T10:15:30Z</dcterms:created>
  <dcterms:modified xsi:type="dcterms:W3CDTF">2023-10-09T06:17:48Z</dcterms:modified>
</cp:coreProperties>
</file>